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Roboto Slab"/>
      <p:regular r:id="rId16"/>
      <p:bold r:id="rId17"/>
    </p:embeddedFont>
    <p:embeddedFont>
      <p:font typeface="Roboto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Roboto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obotoSlab-bold.fntdata"/><Relationship Id="rId16" Type="http://schemas.openxmlformats.org/officeDocument/2006/relationships/font" Target="fonts/RobotoSlab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oboto-bold.fntdata"/><Relationship Id="rId6" Type="http://schemas.openxmlformats.org/officeDocument/2006/relationships/slide" Target="slides/slide1.xml"/><Relationship Id="rId18" Type="http://schemas.openxmlformats.org/officeDocument/2006/relationships/font" Target="fonts/Roboto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fa3eeb5b93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fa3eeb5b93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fa3eeb5b93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fa3eeb5b93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fa3eeb5b93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fa3eeb5b93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fa3eeb5b93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fa3eeb5b93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fa3eeb5b93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fa3eeb5b93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fa3eeb5b93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fa3eeb5b93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fa3eeb5b93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fa3eeb5b93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fa3eeb5b93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fa3eeb5b93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fa3eeb5b93_0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3fa3eeb5b93_0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524800" y="672606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1" name="Google Shape;11;p2"/>
          <p:cNvSpPr/>
          <p:nvPr/>
        </p:nvSpPr>
        <p:spPr>
          <a:xfrm rot="10800000">
            <a:off x="6537563" y="33429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 lim="8000"/>
            <a:headEnd len="sm" w="sm" type="none"/>
            <a:tailEnd len="sm" w="sm" type="none"/>
          </a:ln>
        </p:spPr>
      </p:sp>
      <p:cxnSp>
        <p:nvCxnSpPr>
          <p:cNvPr id="12" name="Google Shape;12;p2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" name="Google Shape;18;p3"/>
          <p:cNvSpPr txBox="1"/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p4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2" name="Google Shape;22;p4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oogle Shape;26;p5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7" name="Google Shape;27;p5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" type="body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2" type="body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p7"/>
          <p:cNvCxnSpPr/>
          <p:nvPr/>
        </p:nvCxnSpPr>
        <p:spPr>
          <a:xfrm>
            <a:off x="489218" y="1412277"/>
            <a:ext cx="3315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" name="Google Shape;36;p7"/>
          <p:cNvSpPr txBox="1"/>
          <p:nvPr>
            <p:ph type="title"/>
          </p:nvPr>
        </p:nvSpPr>
        <p:spPr>
          <a:xfrm>
            <a:off x="3879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7" name="Google Shape;37;p7"/>
          <p:cNvSpPr txBox="1"/>
          <p:nvPr>
            <p:ph idx="1" type="body"/>
          </p:nvPr>
        </p:nvSpPr>
        <p:spPr>
          <a:xfrm>
            <a:off x="387900" y="1594025"/>
            <a:ext cx="2808000" cy="268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8" name="Google Shape;3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1" name="Google Shape;41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4" name="Google Shape;44;p9"/>
          <p:cNvCxnSpPr/>
          <p:nvPr/>
        </p:nvCxnSpPr>
        <p:spPr>
          <a:xfrm>
            <a:off x="5029675" y="4495503"/>
            <a:ext cx="540900" cy="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5" name="Google Shape;45;p9"/>
          <p:cNvSpPr txBox="1"/>
          <p:nvPr>
            <p:ph type="title"/>
          </p:nvPr>
        </p:nvSpPr>
        <p:spPr>
          <a:xfrm>
            <a:off x="265500" y="1209075"/>
            <a:ext cx="4045200" cy="1506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6" name="Google Shape;46;p9"/>
          <p:cNvSpPr txBox="1"/>
          <p:nvPr>
            <p:ph idx="1" type="subTitle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/>
        </p:txBody>
      </p:sp>
      <p:sp>
        <p:nvSpPr>
          <p:cNvPr id="51" name="Google Shape;51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/>
          <p:nvPr/>
        </p:nvSpPr>
        <p:spPr>
          <a:xfrm>
            <a:off x="150" y="5076825"/>
            <a:ext cx="9143700" cy="6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11"/>
          <p:cNvSpPr txBox="1"/>
          <p:nvPr>
            <p:ph hasCustomPrompt="1" type="title"/>
          </p:nvPr>
        </p:nvSpPr>
        <p:spPr>
          <a:xfrm>
            <a:off x="387900" y="1152450"/>
            <a:ext cx="83682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1"/>
          <p:cNvSpPr txBox="1"/>
          <p:nvPr>
            <p:ph idx="1" type="body"/>
          </p:nvPr>
        </p:nvSpPr>
        <p:spPr>
          <a:xfrm>
            <a:off x="387900" y="2919450"/>
            <a:ext cx="83682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rina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/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5 Phasels Wood Trip</a:t>
            </a:r>
            <a:endParaRPr/>
          </a:p>
        </p:txBody>
      </p:sp>
      <p:sp>
        <p:nvSpPr>
          <p:cNvPr id="64" name="Google Shape;64;p13"/>
          <p:cNvSpPr txBox="1"/>
          <p:nvPr>
            <p:ph idx="1" type="subTitle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Adventure is out there!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Phasels Wood Activity and Scout Centre</a:t>
            </a:r>
            <a:endParaRPr/>
          </a:p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1" name="Google Shape;7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15673" y="1029587"/>
            <a:ext cx="5712654" cy="399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Staff</a:t>
            </a:r>
            <a:endParaRPr/>
          </a:p>
        </p:txBody>
      </p:sp>
      <p:sp>
        <p:nvSpPr>
          <p:cNvPr id="77" name="Google Shape;77;p15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Miss Noble</a:t>
            </a:r>
            <a:endParaRPr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Miss Szymkiewicz</a:t>
            </a:r>
            <a:endParaRPr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Miss Fazli</a:t>
            </a:r>
            <a:endParaRPr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Miss Varney</a:t>
            </a:r>
            <a:endParaRPr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Mrs Potts (during the day)</a:t>
            </a:r>
            <a:endParaRPr/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Miss Hammond for Wednesday evening and overnight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Activities</a:t>
            </a:r>
            <a:endParaRPr/>
          </a:p>
        </p:txBody>
      </p:sp>
      <p:sp>
        <p:nvSpPr>
          <p:cNvPr id="83" name="Google Shape;83;p16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Human Table Football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Shelter Building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Cresta Run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Kayaking (off site - near Nash Mills School)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Land Zorbs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Human Hungry Hippos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Plan</a:t>
            </a:r>
            <a:endParaRPr/>
          </a:p>
        </p:txBody>
      </p:sp>
      <p:sp>
        <p:nvSpPr>
          <p:cNvPr id="89" name="Google Shape;89;p17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Wednesday 16th September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Parents drop children off at Phasels Wood at 10am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Settle in to lodge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Lunch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Activities in the afternoon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Plan</a:t>
            </a:r>
            <a:endParaRPr/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Thursday 17th September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Activities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Groups will be taken by minibus to the kayaking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Plan</a:t>
            </a:r>
            <a:endParaRPr/>
          </a:p>
        </p:txBody>
      </p:sp>
      <p:sp>
        <p:nvSpPr>
          <p:cNvPr id="101" name="Google Shape;101;p19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Friday 18th September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Activities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Lunch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Parents collect children at 2pm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Kit List</a:t>
            </a:r>
            <a:endParaRPr/>
          </a:p>
        </p:txBody>
      </p:sp>
      <p:sp>
        <p:nvSpPr>
          <p:cNvPr id="107" name="Google Shape;107;p20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8" name="Google Shape;10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9200" y="1505275"/>
            <a:ext cx="6505575" cy="30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Medication</a:t>
            </a:r>
            <a:endParaRPr/>
          </a:p>
        </p:txBody>
      </p:sp>
      <p:sp>
        <p:nvSpPr>
          <p:cNvPr id="114" name="Google Shape;114;p21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All forms must be completed and returned ASAP.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All medication must be handed to Mrs Potts on arrival at Phasels Wood.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2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Aims</a:t>
            </a:r>
            <a:endParaRPr/>
          </a:p>
        </p:txBody>
      </p:sp>
      <p:sp>
        <p:nvSpPr>
          <p:cNvPr id="120" name="Google Shape;120;p22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Team building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Adventure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Fun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Resilience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Responsibility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